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4319588" cy="4319588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20" d="100"/>
          <a:sy n="120" d="100"/>
        </p:scale>
        <p:origin x="330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706933"/>
            <a:ext cx="3671650" cy="1503857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2268784"/>
            <a:ext cx="3239691" cy="1042900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6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63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229978"/>
            <a:ext cx="931411" cy="366065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229978"/>
            <a:ext cx="2740239" cy="36606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86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8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076899"/>
            <a:ext cx="3725645" cy="1796828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2890725"/>
            <a:ext cx="3725645" cy="944910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5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149890"/>
            <a:ext cx="1835825" cy="27407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149890"/>
            <a:ext cx="1835825" cy="27407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31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29979"/>
            <a:ext cx="3725645" cy="8349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058899"/>
            <a:ext cx="1827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1577849"/>
            <a:ext cx="1827388" cy="23207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058899"/>
            <a:ext cx="1836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1577849"/>
            <a:ext cx="1836388" cy="23207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9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51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6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621942"/>
            <a:ext cx="2186791" cy="3069707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621942"/>
            <a:ext cx="2186791" cy="3069707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8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149890"/>
            <a:ext cx="3725645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22A3-9994-4405-8E10-A365DC90E3AD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695D7-E811-4037-A5C5-449879AB14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87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30BEADE-3615-4801-BADB-02DBCE39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432"/>
            <a:ext cx="4305066" cy="51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3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2546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Marlene MAITRE</dc:creator>
  <cp:lastModifiedBy>Marlene MAITRE</cp:lastModifiedBy>
  <cp:revision>4</cp:revision>
  <cp:lastPrinted>2026-05-29T14:52:33Z</cp:lastPrinted>
  <dcterms:created xsi:type="dcterms:W3CDTF">2026-05-27T20:31:31Z</dcterms:created>
  <dcterms:modified xsi:type="dcterms:W3CDTF">2026-05-29T14:57:57Z</dcterms:modified>
</cp:coreProperties>
</file>